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45300" cy="91963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65D5-ED41-DA3A-1BCA-AF3B78C75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550C5-F94D-EF86-838F-473ADA67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7FB1-7806-4E26-B322-9E9D9C29ECD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98B05-55AB-2C3B-FAC9-8D3B1B3D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D350F-A767-65BA-0E4F-AE86BEE8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E78-4DE6-4D05-B90D-6875C291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B6566E-3D73-9074-C5F2-5E5C6C22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027C4-5F3D-4DFA-F912-FC499C7D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098EC-252B-1B26-BA64-8F24E5401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7FB1-7806-4E26-B322-9E9D9C29ECD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77189-5737-E4BA-ABE8-07A0874FA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71A1A-93F4-E756-4414-C277FB985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5E78-4DE6-4D05-B90D-6875C291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922C9E-60C1-2CFA-3BFC-04AFB1F9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MAS </a:t>
            </a:r>
            <a:r>
              <a:rPr lang="sr-Latn-RS" sz="32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SP </a:t>
            </a:r>
            <a:r>
              <a:rPr lang="en-US" sz="32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“Finansijsko inženjerstvo”</a:t>
            </a:r>
            <a:br>
              <a:rPr lang="en-US" sz="32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32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br>
              <a:rPr lang="sr-Latn-CS" sz="32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“UPRAVLJANJE TRŽIŠNIM RIZIKOM”</a:t>
            </a:r>
            <a:br>
              <a:rPr lang="sr-Latn-CS" sz="3200" b="1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r-Latn-CS" sz="3200" b="1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(izborne korpe 1 i 2)</a:t>
            </a:r>
            <a:endParaRPr lang="sr-Latn-CS" sz="3200" b="1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AC73B6-1325-206A-C863-F704DE4C6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8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47D97-AF62-AC68-21CE-428CD274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tx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Cilj predmeta</a:t>
            </a:r>
            <a:endParaRPr lang="en-GB" sz="2800" dirty="0">
              <a:solidFill>
                <a:schemeClr val="tx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E99F1-A7C9-BC1E-265A-69608AFA5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5F021-A4C6-D137-153B-C232A06F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Savladavanjem predmeta studenti će biti u stanju da:</a:t>
            </a:r>
            <a:endParaRPr lang="en-GB" sz="2800" b="1" dirty="0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A7D26-C65B-DC6A-0CCD-F4ECAE39F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4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950DDF-1E12-94D8-C8A4-9645F47F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Šta sa stečenim znanjem?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935EC-1578-0B5F-4C77-C8787B1D6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7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5C99B1-C604-27E0-F10A-6D81DAC4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Kratak  sadržaj predmeta</a:t>
            </a:r>
            <a:endParaRPr lang="en-GB" sz="2800" b="1" dirty="0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351E8-199F-9CB0-734F-F51AC874EE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0DC43F-EBFA-EE12-08AA-EA30A025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Nastavni</a:t>
            </a:r>
            <a:r>
              <a:rPr lang="sr-Latn-RS" sz="32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k</a:t>
            </a:r>
            <a:endParaRPr lang="en-GB" sz="3200" b="1" dirty="0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3AFAF-C8C4-4D26-3646-493EBE027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84E4B-033E-6443-355D-18236924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Ispit se polaže kroz: </a:t>
            </a:r>
            <a:endParaRPr lang="en-GB" sz="2800" b="1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89993-248D-CF79-9151-76CD8554B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3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7FC7C-06CA-A775-E9E0-C1B93B99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22368A"/>
                </a:solidFill>
                <a:latin typeface="Calibri" pitchFamily="34" charset="0"/>
                <a:cs typeface="Calibri" pitchFamily="34" charset="0"/>
              </a:rPr>
              <a:t>Literatura za pripremu ispita </a:t>
            </a:r>
            <a:endParaRPr lang="en-GB" sz="2800" b="1" dirty="0">
              <a:solidFill>
                <a:srgbClr val="22368A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4E4B0-77F2-33B9-BE9D-89B64B2A3C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8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MAS SP “Finansijsko inženjerstvo”   “UPRAVLJANJE TRŽIŠNIM RIZIKOM”  (izborne korpe 1 i 2)</vt:lpstr>
      <vt:lpstr>Cilj predmeta</vt:lpstr>
      <vt:lpstr>Savladavanjem predmeta studenti će biti u stanju da:</vt:lpstr>
      <vt:lpstr>Šta sa stečenim znanjem?</vt:lpstr>
      <vt:lpstr>Kratak  sadržaj predmeta</vt:lpstr>
      <vt:lpstr>Nastavnik</vt:lpstr>
      <vt:lpstr>Ispit se polaže kroz: </vt:lpstr>
      <vt:lpstr>Literatura za pripremu ispita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 SP “Finansijsko inženjerstvo”   “UPRAVLJANJE TRŽIŠNIM RIZIKOM”  (izborne korpe 1 i 2)</dc:title>
  <dc:creator>Filip P. Kužet</dc:creator>
  <cp:lastModifiedBy>Filip P. Kužet</cp:lastModifiedBy>
  <cp:revision>1</cp:revision>
  <dcterms:created xsi:type="dcterms:W3CDTF">2023-11-20T09:04:05Z</dcterms:created>
  <dcterms:modified xsi:type="dcterms:W3CDTF">2023-11-20T09:04:05Z</dcterms:modified>
</cp:coreProperties>
</file>